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8" r:id="rId1"/>
  </p:sldMasterIdLst>
  <p:notesMasterIdLst>
    <p:notesMasterId r:id="rId26"/>
  </p:notesMasterIdLst>
  <p:sldIdLst>
    <p:sldId id="301" r:id="rId2"/>
    <p:sldId id="304" r:id="rId3"/>
    <p:sldId id="300" r:id="rId4"/>
    <p:sldId id="307" r:id="rId5"/>
    <p:sldId id="306" r:id="rId6"/>
    <p:sldId id="311" r:id="rId7"/>
    <p:sldId id="324" r:id="rId8"/>
    <p:sldId id="325" r:id="rId9"/>
    <p:sldId id="308" r:id="rId10"/>
    <p:sldId id="313" r:id="rId11"/>
    <p:sldId id="314" r:id="rId12"/>
    <p:sldId id="317" r:id="rId13"/>
    <p:sldId id="320" r:id="rId14"/>
    <p:sldId id="319" r:id="rId15"/>
    <p:sldId id="318" r:id="rId16"/>
    <p:sldId id="322" r:id="rId17"/>
    <p:sldId id="321" r:id="rId18"/>
    <p:sldId id="315" r:id="rId19"/>
    <p:sldId id="328" r:id="rId20"/>
    <p:sldId id="323" r:id="rId21"/>
    <p:sldId id="310" r:id="rId22"/>
    <p:sldId id="327" r:id="rId23"/>
    <p:sldId id="326" r:id="rId24"/>
    <p:sldId id="291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Impact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Impact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Impact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Impact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Impact" pitchFamily="34" charset="0"/>
        <a:ea typeface="+mn-ea"/>
        <a:cs typeface="Arial" charset="0"/>
      </a:defRPr>
    </a:lvl5pPr>
    <a:lvl6pPr marL="2286000" algn="l" defTabSz="914400" rtl="0" eaLnBrk="1" latinLnBrk="0" hangingPunct="1">
      <a:defRPr sz="4000" kern="1200">
        <a:solidFill>
          <a:schemeClr val="tx1"/>
        </a:solidFill>
        <a:latin typeface="Impact" pitchFamily="34" charset="0"/>
        <a:ea typeface="+mn-ea"/>
        <a:cs typeface="Arial" charset="0"/>
      </a:defRPr>
    </a:lvl6pPr>
    <a:lvl7pPr marL="2743200" algn="l" defTabSz="914400" rtl="0" eaLnBrk="1" latinLnBrk="0" hangingPunct="1">
      <a:defRPr sz="4000" kern="1200">
        <a:solidFill>
          <a:schemeClr val="tx1"/>
        </a:solidFill>
        <a:latin typeface="Impact" pitchFamily="34" charset="0"/>
        <a:ea typeface="+mn-ea"/>
        <a:cs typeface="Arial" charset="0"/>
      </a:defRPr>
    </a:lvl7pPr>
    <a:lvl8pPr marL="3200400" algn="l" defTabSz="914400" rtl="0" eaLnBrk="1" latinLnBrk="0" hangingPunct="1">
      <a:defRPr sz="4000" kern="1200">
        <a:solidFill>
          <a:schemeClr val="tx1"/>
        </a:solidFill>
        <a:latin typeface="Impact" pitchFamily="34" charset="0"/>
        <a:ea typeface="+mn-ea"/>
        <a:cs typeface="Arial" charset="0"/>
      </a:defRPr>
    </a:lvl8pPr>
    <a:lvl9pPr marL="3657600" algn="l" defTabSz="914400" rtl="0" eaLnBrk="1" latinLnBrk="0" hangingPunct="1">
      <a:defRPr sz="4000" kern="1200">
        <a:solidFill>
          <a:schemeClr val="tx1"/>
        </a:solidFill>
        <a:latin typeface="Impact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FFFFFF"/>
    <a:srgbClr val="009900"/>
    <a:srgbClr val="800000"/>
    <a:srgbClr val="00D62E"/>
    <a:srgbClr val="FE0000"/>
    <a:srgbClr val="11FFC1"/>
    <a:srgbClr val="00CC9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65" autoAdjust="0"/>
    <p:restoredTop sz="93804" autoAdjust="0"/>
  </p:normalViewPr>
  <p:slideViewPr>
    <p:cSldViewPr>
      <p:cViewPr varScale="1">
        <p:scale>
          <a:sx n="69" d="100"/>
          <a:sy n="69" d="100"/>
        </p:scale>
        <p:origin x="161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32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8F2DC43-F622-4899-8560-988C3368B3CB}" type="datetimeFigureOut">
              <a:rPr lang="ru-RU"/>
              <a:pPr>
                <a:defRPr/>
              </a:pPr>
              <a:t>18.04.2022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958B0AA-3022-45A9-98F3-68590BB92E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2015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58B0AA-3022-45A9-98F3-68590BB92E01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723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Overlay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6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3C49AF0-C9EC-468F-9B5C-E5546D5ACDBD}" type="datetime1">
              <a:rPr lang="ru-RU" smtClean="0"/>
              <a:t>18.04.2022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B693EE2-A59B-48E9-BB01-F1D015C796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14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6" name="Straight Connector 15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6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D5CD8-73E3-412F-B19C-E11C27CB77BD}" type="datetime1">
              <a:rPr lang="ru-RU" smtClean="0"/>
              <a:t>18.04.2022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7506B-F26C-4776-A15A-039DF11FF4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 rot="5400000">
            <a:off x="3908425" y="2881313"/>
            <a:ext cx="5481637" cy="922338"/>
            <a:chOff x="1815339" y="1381459"/>
            <a:chExt cx="5480154" cy="923330"/>
          </a:xfrm>
        </p:grpSpPr>
        <p:sp>
          <p:nvSpPr>
            <p:cNvPr id="5" name="TextBox 11"/>
            <p:cNvSpPr txBox="1"/>
            <p:nvPr/>
          </p:nvSpPr>
          <p:spPr>
            <a:xfrm>
              <a:off x="4146745" y="1381458"/>
              <a:ext cx="877650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6" name="Straight Connector 12"/>
            <p:cNvCxnSpPr/>
            <p:nvPr/>
          </p:nvCxnSpPr>
          <p:spPr>
            <a:xfrm flipH="1" flipV="1">
              <a:off x="1815339" y="1924967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3"/>
            <p:cNvCxnSpPr/>
            <p:nvPr/>
          </p:nvCxnSpPr>
          <p:spPr>
            <a:xfrm rot="10800000">
              <a:off x="4826011" y="1928146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769AE-6F19-4381-8C26-EF76CFC6976B}" type="datetime1">
              <a:rPr lang="ru-RU" smtClean="0"/>
              <a:t>18.04.2022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D0BB2-8C71-4D42-B89A-40CBBDA399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12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6" name="Straight Connector 13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4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EACDD-AB89-481E-8199-C7569CB85BD4}" type="datetime1">
              <a:rPr lang="ru-RU" smtClean="0"/>
              <a:t>18.04.2022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D38C8-AD33-42A4-B81E-5837FAF3D3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overOverlay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173163" y="2887663"/>
            <a:ext cx="6778625" cy="923925"/>
            <a:chOff x="1172584" y="1381459"/>
            <a:chExt cx="6779110" cy="923330"/>
          </a:xfrm>
        </p:grpSpPr>
        <p:sp>
          <p:nvSpPr>
            <p:cNvPr id="6" name="TextBox 8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2033" y="1927207"/>
              <a:ext cx="3119661" cy="158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A8A3F-9162-4CDA-9EB1-15F3B5180852}" type="datetime1">
              <a:rPr lang="ru-RU" smtClean="0"/>
              <a:t>18.04.2022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DE7FD-FBBD-412D-8023-F2FAFE8DAD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6" name="TextBox 13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7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F0019-1631-4FEF-BEA5-D4C03D7EA8A2}" type="datetime1">
              <a:rPr lang="ru-RU" smtClean="0"/>
              <a:t>18.04.2022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0A750-6F19-4885-B2F8-703716C9B0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8" name="TextBox 15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9" name="Straight Connector 16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7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EE86A-AF11-4CBB-B6A5-63E22D619CC2}" type="datetime1">
              <a:rPr lang="ru-RU" smtClean="0"/>
              <a:t>18.04.2022</a:t>
            </a:fld>
            <a:endParaRPr lang="ru-RU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41E98-52C8-45CD-81C9-C4047FB67A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4" name="TextBox 13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5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F6426-8D4E-49E0-B6B4-551BA4116FC7}" type="datetime1">
              <a:rPr lang="ru-RU" smtClean="0"/>
              <a:t>18.04.2022</a:t>
            </a:fld>
            <a:endParaRPr lang="ru-RU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B98C0-5376-490B-82A3-80E5716109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27361-BA59-4104-A3EB-2D19091D113F}" type="datetime1">
              <a:rPr lang="ru-RU" smtClean="0"/>
              <a:t>18.04.2022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00446-B8EA-4180-8F28-7B0B356CF1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DD5B7-E96B-4F99-A449-44352B6FDCFA}" type="datetime1">
              <a:rPr lang="ru-RU" smtClean="0"/>
              <a:t>18.04.2022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3FA2D-8F8E-4DE3-87F6-1B952C2440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28C78-50E9-4990-BC62-2C7656C45ABB}" type="datetime1">
              <a:rPr lang="ru-RU" smtClean="0"/>
              <a:t>18.04.2022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53165-56FB-4CB4-8EFE-790F3063FF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688975" y="569913"/>
            <a:ext cx="77565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98500" y="2247900"/>
            <a:ext cx="7747000" cy="387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63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8F2EA1-22EC-4D21-A527-64BF96E55050}" type="datetime1">
              <a:rPr lang="ru-RU" smtClean="0"/>
              <a:t>18.04.2022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0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8925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C0CBDBA-889D-4ECE-8FD1-7C03C7D884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39" r:id="rId7"/>
    <p:sldLayoutId id="2147483838" r:id="rId8"/>
    <p:sldLayoutId id="2147483837" r:id="rId9"/>
    <p:sldLayoutId id="2147483846" r:id="rId10"/>
    <p:sldLayoutId id="2147483847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125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76288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"/>
        <a:defRPr sz="22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508125" indent="-319088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828800" indent="-319088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6.png"/><Relationship Id="rId7" Type="http://schemas.openxmlformats.org/officeDocument/2006/relationships/image" Target="../media/image2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6.png"/><Relationship Id="rId7" Type="http://schemas.openxmlformats.org/officeDocument/2006/relationships/image" Target="../media/image3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0" b="32360"/>
          <a:stretch/>
        </p:blipFill>
        <p:spPr>
          <a:xfrm>
            <a:off x="717008" y="3231506"/>
            <a:ext cx="7620000" cy="20162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1147357"/>
            <a:ext cx="9054017" cy="19732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957" dirty="0" err="1" smtClean="0">
                <a:ln w="0"/>
                <a:solidFill>
                  <a:srgbClr val="00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Проектан</a:t>
            </a:r>
            <a:r>
              <a:rPr lang="ru-RU" sz="3957" dirty="0" smtClean="0">
                <a:ln w="0"/>
                <a:solidFill>
                  <a:srgbClr val="00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957" dirty="0" err="1" smtClean="0">
                <a:ln w="0"/>
                <a:solidFill>
                  <a:srgbClr val="00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презентаци</a:t>
            </a:r>
            <a:r>
              <a:rPr lang="ru-RU" sz="3957" dirty="0" smtClean="0">
                <a:ln w="0"/>
                <a:solidFill>
                  <a:srgbClr val="00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algn="ctr"/>
            <a:r>
              <a:rPr lang="ru-RU" sz="3957" dirty="0" smtClean="0">
                <a:ln w="0"/>
                <a:solidFill>
                  <a:srgbClr val="00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</a:t>
            </a:r>
            <a:r>
              <a:rPr lang="ru-RU" sz="3957" dirty="0" err="1" smtClean="0">
                <a:ln w="0"/>
                <a:solidFill>
                  <a:srgbClr val="00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Нохчийн</a:t>
            </a:r>
            <a:r>
              <a:rPr lang="ru-RU" sz="3957" dirty="0" smtClean="0">
                <a:ln w="0"/>
                <a:solidFill>
                  <a:srgbClr val="00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957" dirty="0" err="1" smtClean="0">
                <a:ln w="0"/>
                <a:solidFill>
                  <a:srgbClr val="00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мотт</a:t>
            </a:r>
            <a:r>
              <a:rPr lang="ru-RU" sz="3957" dirty="0" smtClean="0">
                <a:ln w="0"/>
                <a:solidFill>
                  <a:srgbClr val="00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ru-RU" sz="3957" dirty="0" err="1" smtClean="0">
                <a:ln w="0"/>
                <a:solidFill>
                  <a:srgbClr val="00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нохчийн</a:t>
            </a:r>
            <a:r>
              <a:rPr lang="ru-RU" sz="3957" dirty="0" smtClean="0">
                <a:ln w="0"/>
                <a:solidFill>
                  <a:srgbClr val="00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957" dirty="0" err="1" smtClean="0">
                <a:ln w="0"/>
                <a:solidFill>
                  <a:srgbClr val="00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къоман</a:t>
            </a:r>
            <a:r>
              <a:rPr lang="ru-RU" sz="3957" dirty="0" smtClean="0">
                <a:ln w="0"/>
                <a:solidFill>
                  <a:srgbClr val="00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3957" dirty="0" err="1" smtClean="0">
                <a:ln w="0"/>
                <a:solidFill>
                  <a:srgbClr val="00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культуран</a:t>
            </a:r>
            <a:r>
              <a:rPr lang="ru-RU" sz="3957" dirty="0" smtClean="0">
                <a:ln w="0"/>
                <a:solidFill>
                  <a:srgbClr val="00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бух»</a:t>
            </a:r>
            <a:endParaRPr lang="ru-RU" sz="3957" b="0" cap="none" spc="0" dirty="0">
              <a:ln w="0"/>
              <a:solidFill>
                <a:srgbClr val="0099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24128" y="5661248"/>
            <a:ext cx="3022879" cy="6617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хоттийнарг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кхетош-кхиорхо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Асхабова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Хьава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Умаровна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9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08897" y="224027"/>
            <a:ext cx="70362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 1 «Радуга» г.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Гудермес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Гудермесского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района»</a:t>
            </a: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6813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0" b="34881"/>
          <a:stretch/>
        </p:blipFill>
        <p:spPr>
          <a:xfrm flipV="1">
            <a:off x="3280147" y="476672"/>
            <a:ext cx="2687008" cy="8029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3419872" y="5733256"/>
            <a:ext cx="2688569" cy="8217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2" r="6520"/>
          <a:stretch/>
        </p:blipFill>
        <p:spPr>
          <a:xfrm rot="5400000">
            <a:off x="1158325" y="1895308"/>
            <a:ext cx="1728194" cy="24841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780351" y="1412776"/>
            <a:ext cx="76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Хьехамаш</a:t>
            </a: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Воккханиг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ларар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Г1иллакх </a:t>
            </a:r>
            <a:r>
              <a:rPr lang="ru-RU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дезаш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волчунна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генахь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дац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«Киши во1 </a:t>
            </a:r>
            <a:r>
              <a:rPr lang="ru-RU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Кунта-Хьаьжа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боданехь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серло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хилла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8" t="651" r="1985" b="-651"/>
          <a:stretch/>
        </p:blipFill>
        <p:spPr>
          <a:xfrm rot="5400000">
            <a:off x="2120428" y="3365309"/>
            <a:ext cx="1537044" cy="31146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0"/>
          <a:stretch/>
        </p:blipFill>
        <p:spPr>
          <a:xfrm rot="5400000">
            <a:off x="3881023" y="2004977"/>
            <a:ext cx="1939938" cy="26162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0" r="29001"/>
          <a:stretch/>
        </p:blipFill>
        <p:spPr>
          <a:xfrm rot="5400000">
            <a:off x="6028432" y="2835433"/>
            <a:ext cx="1560460" cy="40166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/>
          <a:stretch/>
        </p:blipFill>
        <p:spPr>
          <a:xfrm rot="5400000">
            <a:off x="6620388" y="2160232"/>
            <a:ext cx="1563586" cy="19293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386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0" b="32360"/>
          <a:stretch/>
        </p:blipFill>
        <p:spPr>
          <a:xfrm>
            <a:off x="3059830" y="5733256"/>
            <a:ext cx="3190383" cy="8441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0" b="32360"/>
          <a:stretch/>
        </p:blipFill>
        <p:spPr>
          <a:xfrm flipV="1">
            <a:off x="3010248" y="332656"/>
            <a:ext cx="3289549" cy="87040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37048" y="1700808"/>
            <a:ext cx="6037615" cy="36009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туьйра</a:t>
            </a: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Каде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к1ант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маттахь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туьйранаш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дийцарш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даимна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хилла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шатайпа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чулацам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болуш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Каде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к1ант» ц1е 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йолу</a:t>
            </a:r>
            <a:endParaRPr lang="ru-RU" sz="1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туьйранахь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берашна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гойту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к1ант муха хила 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веза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ирсе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хьанах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олу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дахаран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некъ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массо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адамо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лохий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шена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ru-RU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Иштта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маь1на долу </a:t>
            </a:r>
            <a:r>
              <a:rPr lang="ru-RU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туьйра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берашна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ч1ог1а </a:t>
            </a:r>
            <a:r>
              <a:rPr lang="ru-RU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пайде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7" t="6110" r="11710" b="10489"/>
          <a:stretch/>
        </p:blipFill>
        <p:spPr>
          <a:xfrm>
            <a:off x="106953" y="1518610"/>
            <a:ext cx="2535285" cy="397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0" b="34881"/>
          <a:stretch/>
        </p:blipFill>
        <p:spPr>
          <a:xfrm flipV="1">
            <a:off x="3280147" y="476672"/>
            <a:ext cx="2687008" cy="8029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3419872" y="5733256"/>
            <a:ext cx="2688569" cy="82176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70295" y="1484784"/>
            <a:ext cx="39067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</a:t>
            </a: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къоман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даар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923" y="2042442"/>
            <a:ext cx="3041036" cy="17105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968" y="3910569"/>
            <a:ext cx="3041037" cy="171058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8"/>
          <a:stretch/>
        </p:blipFill>
        <p:spPr>
          <a:xfrm>
            <a:off x="1346968" y="2042441"/>
            <a:ext cx="3041037" cy="171058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923" y="3910570"/>
            <a:ext cx="3041036" cy="171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0" b="32360"/>
          <a:stretch/>
        </p:blipFill>
        <p:spPr>
          <a:xfrm>
            <a:off x="3059830" y="5733256"/>
            <a:ext cx="3190383" cy="8441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0" b="32360"/>
          <a:stretch/>
        </p:blipFill>
        <p:spPr>
          <a:xfrm flipV="1">
            <a:off x="3010248" y="332656"/>
            <a:ext cx="3289549" cy="87040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51720" y="1412776"/>
            <a:ext cx="58143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Суртдилларан</a:t>
            </a: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къовсам</a:t>
            </a: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«Сан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хьоме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г1ала!»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2199" y="2291389"/>
            <a:ext cx="2466715" cy="24667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3528" y="2301097"/>
            <a:ext cx="2569286" cy="25692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47864" y="2301097"/>
            <a:ext cx="2573251" cy="2573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8813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0" b="34881"/>
          <a:stretch/>
        </p:blipFill>
        <p:spPr>
          <a:xfrm flipV="1">
            <a:off x="3280147" y="476672"/>
            <a:ext cx="2687008" cy="8029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3278586" y="5733256"/>
            <a:ext cx="2688569" cy="82176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28423" y="1484784"/>
            <a:ext cx="63904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Берашна</a:t>
            </a: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керла</a:t>
            </a: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дешнаш</a:t>
            </a: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1амор: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акхарой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 algn="ctr"/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дийнаташ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олхазарш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сагалматаш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стоьмаш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 algn="ctr"/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хастоьмаш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беснаш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дагардар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3" t="30050" r="6525" b="30050"/>
          <a:stretch/>
        </p:blipFill>
        <p:spPr>
          <a:xfrm>
            <a:off x="1173391" y="4423280"/>
            <a:ext cx="1016397" cy="10438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1" b="33200"/>
          <a:stretch/>
        </p:blipFill>
        <p:spPr>
          <a:xfrm>
            <a:off x="197735" y="2431464"/>
            <a:ext cx="2478839" cy="18045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 b="17451"/>
          <a:stretch/>
        </p:blipFill>
        <p:spPr>
          <a:xfrm>
            <a:off x="6910670" y="2276872"/>
            <a:ext cx="1967734" cy="27754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14" b="42651"/>
          <a:stretch/>
        </p:blipFill>
        <p:spPr>
          <a:xfrm>
            <a:off x="2803083" y="2728380"/>
            <a:ext cx="3981078" cy="12710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912" y="4251138"/>
            <a:ext cx="1671716" cy="11020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369337"/>
            <a:ext cx="1500657" cy="1151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684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0" b="32360"/>
          <a:stretch/>
        </p:blipFill>
        <p:spPr>
          <a:xfrm>
            <a:off x="3059830" y="5733256"/>
            <a:ext cx="3190383" cy="8441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0" b="32360"/>
          <a:stretch/>
        </p:blipFill>
        <p:spPr>
          <a:xfrm flipV="1">
            <a:off x="3010248" y="332656"/>
            <a:ext cx="3289549" cy="87040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49540" y="1340768"/>
            <a:ext cx="42109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Ловзарш</a:t>
            </a: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«Нана-йо1», «Доттаг1ий»;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2"/>
          <a:stretch/>
        </p:blipFill>
        <p:spPr>
          <a:xfrm rot="5400000">
            <a:off x="6795405" y="1907988"/>
            <a:ext cx="1893216" cy="17248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76256" y="3809837"/>
            <a:ext cx="1720813" cy="17208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4"/>
          <a:stretch/>
        </p:blipFill>
        <p:spPr>
          <a:xfrm rot="5400000">
            <a:off x="1131815" y="3784776"/>
            <a:ext cx="1813618" cy="1702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7624" y="1890799"/>
            <a:ext cx="1702001" cy="17020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25216" y="1823816"/>
            <a:ext cx="3718770" cy="371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2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8B98C0-5376-490B-82A3-80E571610976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97" y="1002036"/>
            <a:ext cx="5322269" cy="532226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115616" y="332656"/>
            <a:ext cx="37042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Къовсам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Бовза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мотт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118582" y="412999"/>
            <a:ext cx="2682960" cy="4743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778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Къовсамийн</a:t>
            </a:r>
            <a:r>
              <a:rPr lang="ru-RU" sz="1778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78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моссийта</a:t>
            </a:r>
            <a:r>
              <a:rPr lang="ru-RU" sz="1778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78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дакъа</a:t>
            </a:r>
            <a:r>
              <a:rPr lang="ru-RU" sz="1778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дара:</a:t>
            </a:r>
          </a:p>
          <a:p>
            <a:pPr algn="ctr"/>
            <a:endParaRPr lang="ru-RU" sz="1778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778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778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Йукъара</a:t>
            </a:r>
            <a:r>
              <a:rPr lang="ru-RU" sz="1778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778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Хаттарш</a:t>
            </a:r>
            <a:endParaRPr lang="ru-RU" sz="1778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778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778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778" i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Гочдар</a:t>
            </a:r>
            <a:endParaRPr lang="ru-RU" sz="1778" i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778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778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3. Ц</a:t>
            </a:r>
            <a:r>
              <a:rPr lang="ru-RU" sz="1778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1ера </a:t>
            </a:r>
            <a:r>
              <a:rPr lang="ru-RU" sz="1778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дийнаташ</a:t>
            </a:r>
            <a:r>
              <a:rPr lang="ru-RU" sz="1778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78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акха</a:t>
            </a:r>
            <a:r>
              <a:rPr lang="ru-RU" sz="1778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78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дийнаташ</a:t>
            </a:r>
            <a:r>
              <a:rPr lang="ru-RU" sz="1778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78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олхазарш</a:t>
            </a:r>
            <a:endParaRPr lang="ru-RU" sz="1778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778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778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778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Беснаш</a:t>
            </a:r>
            <a:endParaRPr lang="ru-RU" sz="1778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778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778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778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Дагардар</a:t>
            </a:r>
            <a:endParaRPr lang="ru-RU" sz="1778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778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778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881" y="4869160"/>
            <a:ext cx="3054361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8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0" b="34881"/>
          <a:stretch/>
        </p:blipFill>
        <p:spPr>
          <a:xfrm flipV="1">
            <a:off x="3280147" y="476672"/>
            <a:ext cx="2687008" cy="8029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3419872" y="5733256"/>
            <a:ext cx="2688569" cy="8217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2996952"/>
            <a:ext cx="3789651" cy="2525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59" y="3027840"/>
            <a:ext cx="3744416" cy="2497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46101" y="1487555"/>
            <a:ext cx="8555099" cy="20641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1125"/>
              </a:spcAft>
            </a:pPr>
            <a:r>
              <a:rPr lang="ru-RU" sz="2049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Хьехам</a:t>
            </a:r>
            <a:r>
              <a:rPr lang="ru-RU" sz="2049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49" i="1" kern="1800" dirty="0">
                <a:solidFill>
                  <a:srgbClr val="2323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49" i="1" kern="1800" dirty="0" err="1">
                <a:solidFill>
                  <a:srgbClr val="2323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Доьзал</a:t>
            </a:r>
            <a:r>
              <a:rPr lang="ru-RU" sz="2049" i="1" kern="1800" dirty="0">
                <a:solidFill>
                  <a:srgbClr val="2323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2049" i="1" kern="1800" dirty="0" err="1">
                <a:solidFill>
                  <a:srgbClr val="2323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2049" i="1" kern="1800" dirty="0">
                <a:solidFill>
                  <a:srgbClr val="2323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49" i="1" kern="1800" dirty="0" err="1">
                <a:solidFill>
                  <a:srgbClr val="2323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кхетош-кхиор</a:t>
            </a:r>
            <a:r>
              <a:rPr lang="ru-RU" sz="2049" i="1" kern="1800" dirty="0">
                <a:solidFill>
                  <a:srgbClr val="2323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а»</a:t>
            </a:r>
            <a:endParaRPr lang="ru-RU" sz="2049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800" b="1" dirty="0" smtClean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1алашонаш</a:t>
            </a:r>
            <a:r>
              <a:rPr lang="ru-RU" sz="18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берийн</a:t>
            </a:r>
            <a:r>
              <a:rPr lang="ru-RU" sz="1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дай-</a:t>
            </a:r>
            <a:r>
              <a:rPr lang="ru-RU" sz="1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наношна</a:t>
            </a:r>
            <a:r>
              <a:rPr lang="ru-RU" sz="1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хьалха</a:t>
            </a:r>
            <a:r>
              <a:rPr lang="ru-RU" sz="1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вайн</a:t>
            </a:r>
            <a:r>
              <a:rPr lang="ru-RU" sz="1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1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доьзалехь</a:t>
            </a:r>
            <a:r>
              <a:rPr lang="ru-RU" sz="1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1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муха </a:t>
            </a:r>
            <a:endParaRPr lang="ru-RU" sz="1800" dirty="0" smtClean="0">
              <a:solidFill>
                <a:srgbClr val="444444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800" dirty="0" err="1" smtClean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кхетош-кхиор</a:t>
            </a:r>
            <a:r>
              <a:rPr lang="ru-RU" sz="1800" dirty="0" smtClean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хилла</a:t>
            </a:r>
            <a:r>
              <a:rPr lang="ru-RU" sz="1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дийцар</a:t>
            </a:r>
            <a:r>
              <a:rPr lang="ru-RU" sz="1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 smtClean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1800" dirty="0" smtClean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доьзалехь</a:t>
            </a:r>
            <a:r>
              <a:rPr lang="ru-RU" sz="1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лело</a:t>
            </a:r>
            <a:r>
              <a:rPr lang="ru-RU" sz="1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деза</a:t>
            </a:r>
            <a:r>
              <a:rPr lang="ru-RU" sz="1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х1уманаш </a:t>
            </a:r>
            <a:r>
              <a:rPr lang="ru-RU" sz="1800" dirty="0" err="1" smtClean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карладахар</a:t>
            </a:r>
            <a:r>
              <a:rPr lang="ru-RU" sz="1800" dirty="0" smtClean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419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0" b="32360"/>
          <a:stretch/>
        </p:blipFill>
        <p:spPr>
          <a:xfrm>
            <a:off x="3059830" y="5733256"/>
            <a:ext cx="3190383" cy="8441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0" b="32360"/>
          <a:stretch/>
        </p:blipFill>
        <p:spPr>
          <a:xfrm flipV="1">
            <a:off x="3010248" y="332656"/>
            <a:ext cx="3289549" cy="870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2802247"/>
            <a:ext cx="4864543" cy="27363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-11669" y="1333174"/>
            <a:ext cx="9143999" cy="2743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800"/>
              </a:spcAft>
            </a:pPr>
            <a:r>
              <a:rPr lang="ru-RU" sz="2383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Хьехам</a:t>
            </a:r>
            <a:r>
              <a:rPr lang="ru-RU" sz="2383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83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383" i="1" kern="1800" dirty="0" err="1" smtClean="0">
                <a:solidFill>
                  <a:srgbClr val="2323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2383" i="1" kern="1800" dirty="0" smtClean="0">
                <a:solidFill>
                  <a:srgbClr val="2323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83" i="1" kern="1800" dirty="0" err="1">
                <a:solidFill>
                  <a:srgbClr val="2323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къоман</a:t>
            </a:r>
            <a:r>
              <a:rPr lang="ru-RU" sz="2383" i="1" kern="1800" dirty="0">
                <a:solidFill>
                  <a:srgbClr val="2323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83" i="1" kern="1800" dirty="0" err="1">
                <a:solidFill>
                  <a:srgbClr val="2323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оьздангаллин</a:t>
            </a:r>
            <a:r>
              <a:rPr lang="ru-RU" sz="2383" i="1" kern="1800" dirty="0">
                <a:solidFill>
                  <a:srgbClr val="2323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83" i="1" kern="1800" dirty="0" err="1">
                <a:solidFill>
                  <a:srgbClr val="2323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коьрта</a:t>
            </a:r>
            <a:r>
              <a:rPr lang="ru-RU" sz="2383" i="1" kern="1800" dirty="0">
                <a:solidFill>
                  <a:srgbClr val="2323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83" i="1" kern="1800" dirty="0" err="1" smtClean="0">
                <a:solidFill>
                  <a:srgbClr val="2323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мехаллаш</a:t>
            </a:r>
            <a:r>
              <a:rPr lang="ru-RU" sz="2383" i="1" kern="1800" dirty="0" smtClean="0">
                <a:solidFill>
                  <a:srgbClr val="2323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indent="450215">
              <a:lnSpc>
                <a:spcPct val="115000"/>
              </a:lnSpc>
              <a:spcAft>
                <a:spcPts val="800"/>
              </a:spcAft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1алашонаш: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йукъахь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лелош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долу г1иллакхаш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карладахар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къоман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</a:p>
          <a:p>
            <a:pPr indent="450215">
              <a:lnSpc>
                <a:spcPct val="115000"/>
              </a:lnSpc>
              <a:spcAft>
                <a:spcPts val="800"/>
              </a:spcAf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оьздангаллин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коьрта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мехалаш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билгалдахар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церан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маь1на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довзийтар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0215" algn="ctr">
              <a:lnSpc>
                <a:spcPct val="115000"/>
              </a:lnSpc>
              <a:spcAft>
                <a:spcPts val="800"/>
              </a:spcAft>
            </a:pPr>
            <a:endParaRPr lang="ru-RU" sz="2383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5576" y="2774131"/>
            <a:ext cx="2764421" cy="27644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392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0" b="34881"/>
          <a:stretch/>
        </p:blipFill>
        <p:spPr>
          <a:xfrm flipV="1">
            <a:off x="3421433" y="180415"/>
            <a:ext cx="2687008" cy="8029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3419872" y="5733256"/>
            <a:ext cx="2688569" cy="82176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3092" y="1556792"/>
            <a:ext cx="5863786" cy="2099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1125"/>
              </a:spcAft>
            </a:pPr>
            <a:r>
              <a:rPr lang="ru-RU" sz="2525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2525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25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туьйранаш</a:t>
            </a:r>
            <a:r>
              <a:rPr lang="ru-RU" sz="2525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25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дийцарш</a:t>
            </a:r>
            <a:r>
              <a:rPr lang="ru-RU" sz="2525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25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дешар</a:t>
            </a:r>
            <a:r>
              <a:rPr lang="ru-RU" sz="2525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0215" algn="ctr">
              <a:lnSpc>
                <a:spcPct val="115000"/>
              </a:lnSpc>
              <a:spcAft>
                <a:spcPts val="1125"/>
              </a:spcAft>
            </a:pPr>
            <a:r>
              <a:rPr lang="ru-RU" sz="2525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1алашо: </a:t>
            </a:r>
            <a:r>
              <a:rPr lang="ru-RU" sz="2525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нохчийн</a:t>
            </a:r>
            <a:r>
              <a:rPr lang="ru-RU" sz="2525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25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мотт</a:t>
            </a:r>
            <a:r>
              <a:rPr lang="ru-RU" sz="2525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25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шарбар</a:t>
            </a:r>
            <a:r>
              <a:rPr lang="ru-RU" sz="2525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525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0" t="2767" r="9918" b="1419"/>
          <a:stretch/>
        </p:blipFill>
        <p:spPr>
          <a:xfrm rot="5400000">
            <a:off x="6459591" y="1005440"/>
            <a:ext cx="2065066" cy="23724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4" r="17508"/>
          <a:stretch/>
        </p:blipFill>
        <p:spPr>
          <a:xfrm rot="5400000">
            <a:off x="5115076" y="3085712"/>
            <a:ext cx="1986730" cy="28173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3966" t="4865" r="5624" b="8138"/>
          <a:stretch/>
        </p:blipFill>
        <p:spPr>
          <a:xfrm>
            <a:off x="899592" y="3501021"/>
            <a:ext cx="3483573" cy="20202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1799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0" b="32360"/>
          <a:stretch/>
        </p:blipFill>
        <p:spPr>
          <a:xfrm>
            <a:off x="3059830" y="5733256"/>
            <a:ext cx="3190383" cy="8441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0" b="32360"/>
          <a:stretch/>
        </p:blipFill>
        <p:spPr>
          <a:xfrm flipV="1">
            <a:off x="3010246" y="686389"/>
            <a:ext cx="3289549" cy="87040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71072" y="1767587"/>
            <a:ext cx="7967896" cy="37548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Актуальность.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Ненан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мотт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х1ора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къоман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бахам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Цхьана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деших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ахчанах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эца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терзанца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йиш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йоцу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хазна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ненан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мотт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Дуьненан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къаьмнех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къасториг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вайх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къам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дийриг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–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мотт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Цунах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доьзна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вовшийн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уьйраш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гергарло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хазахетар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халахетар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халкъан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къонахчун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яхь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адамаллин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хьекъал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кхетам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ctr"/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Халкъан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кица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Мотт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къам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мотт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бац -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къам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дац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Ненан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маттал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деза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хIума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хила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йиш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яц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къоман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кхолламехь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хIунда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аьлча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къам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дуьненан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букъ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тIера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дIадов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Хало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Схьадийцарехь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вайн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гуш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моццул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оьшу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къоман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мотт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культура 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Т1аккха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хало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кхоллало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хало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йоьзна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мотт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бийцарца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масала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хьуна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хьайн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ненан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мотт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хаьа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делахь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хьуна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гонахьа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болчарна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тарло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Т1аккха 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бийцар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хуъчунна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к1еззиг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хуьлу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Массарна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цхьабосса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мотт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бийцар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марздича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бийцар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ч1аг1лур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Ткъа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цунна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йукъадог1у г1иллакхаш,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ламасташ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хаар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шайн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къоман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историца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хилар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тайпа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х1ума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хилийта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йин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йац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8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00446-B8EA-4180-8F28-7B0B356CF133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pic>
        <p:nvPicPr>
          <p:cNvPr id="3" name="Picture 8" descr="D:\2016-2017 г\ОЛИМПИАДА 2016-17\Олимпиада по технологии Петрова 2016г\Петрова Олимп коврик 2016 нов\чеченские орнаменты\__20100420_12225793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7" r="3068" b="71940"/>
          <a:stretch/>
        </p:blipFill>
        <p:spPr bwMode="auto">
          <a:xfrm>
            <a:off x="-31286" y="0"/>
            <a:ext cx="3384376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894" y="11833"/>
            <a:ext cx="3389670" cy="7193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r="12987"/>
          <a:stretch/>
        </p:blipFill>
        <p:spPr>
          <a:xfrm>
            <a:off x="6231074" y="11833"/>
            <a:ext cx="2949438" cy="7193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r="7700"/>
          <a:stretch/>
        </p:blipFill>
        <p:spPr>
          <a:xfrm>
            <a:off x="6129487" y="6149753"/>
            <a:ext cx="3123034" cy="7193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4743" y="6138610"/>
            <a:ext cx="3383573" cy="7193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38610"/>
            <a:ext cx="3383573" cy="7193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7595" y="765159"/>
            <a:ext cx="5172917" cy="535745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34884" y="980728"/>
            <a:ext cx="4859728" cy="50806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4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Къовсам</a:t>
            </a:r>
            <a:endParaRPr lang="ru-RU" sz="364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4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4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364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4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сийлахь</a:t>
            </a:r>
            <a:r>
              <a:rPr lang="ru-RU" sz="364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йо1»</a:t>
            </a:r>
          </a:p>
          <a:p>
            <a:endParaRPr lang="ru-RU" sz="1935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Къовсамехь</a:t>
            </a:r>
            <a:r>
              <a:rPr lang="ru-RU" sz="1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дакъа</a:t>
            </a:r>
            <a:r>
              <a:rPr lang="ru-RU" sz="1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лоцуш</a:t>
            </a:r>
            <a:r>
              <a:rPr lang="ru-RU" sz="1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</a:t>
            </a:r>
            <a:r>
              <a:rPr lang="ru-RU" sz="1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1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кхетош-кхиорхой</a:t>
            </a:r>
            <a:endParaRPr lang="ru-RU" sz="16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Жюри:  </a:t>
            </a:r>
            <a:r>
              <a:rPr lang="ru-RU" sz="1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Висимбаева</a:t>
            </a: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М.М. </a:t>
            </a:r>
          </a:p>
          <a:p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Джабраилова У.Г. </a:t>
            </a:r>
          </a:p>
          <a:p>
            <a:endParaRPr lang="ru-RU" sz="16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Къовсамийн</a:t>
            </a:r>
            <a:r>
              <a:rPr lang="ru-RU" sz="1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пхиъ</a:t>
            </a:r>
            <a:r>
              <a:rPr lang="ru-RU" sz="1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</a:t>
            </a:r>
            <a:r>
              <a:rPr lang="ru-RU" sz="1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йу</a:t>
            </a:r>
            <a:r>
              <a:rPr lang="ru-RU" sz="1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50215" algn="just">
              <a:spcAft>
                <a:spcPts val="1200"/>
              </a:spcAft>
            </a:pPr>
            <a:r>
              <a:rPr lang="ru-RU" sz="16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«</a:t>
            </a:r>
            <a:r>
              <a:rPr lang="ru-RU" sz="16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Уггаре</a:t>
            </a:r>
            <a:r>
              <a:rPr lang="ru-RU" sz="16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хаза йо1»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1200"/>
              </a:spcAft>
            </a:pPr>
            <a:r>
              <a:rPr lang="ru-RU" sz="16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«</a:t>
            </a:r>
            <a:r>
              <a:rPr lang="ru-RU" sz="16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Уггаре</a:t>
            </a:r>
            <a:r>
              <a:rPr lang="ru-RU" sz="16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хьекъал</a:t>
            </a:r>
            <a:r>
              <a:rPr lang="ru-RU" sz="16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долуш</a:t>
            </a:r>
            <a:r>
              <a:rPr lang="ru-RU" sz="16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йо1»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1200"/>
              </a:spcAft>
            </a:pPr>
            <a:r>
              <a:rPr lang="ru-RU" sz="16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ru-RU" sz="16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16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Уггаре</a:t>
            </a:r>
            <a:r>
              <a:rPr lang="ru-RU" sz="16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каде</a:t>
            </a:r>
            <a:r>
              <a:rPr lang="ru-RU" sz="16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йо1»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1200"/>
              </a:spcAft>
            </a:pPr>
            <a:r>
              <a:rPr lang="ru-RU" sz="16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«</a:t>
            </a:r>
            <a:r>
              <a:rPr lang="ru-RU" sz="16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Уггаре</a:t>
            </a:r>
            <a:r>
              <a:rPr lang="ru-RU" sz="16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говза</a:t>
            </a:r>
            <a:r>
              <a:rPr lang="ru-RU" sz="16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йо1»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1200"/>
              </a:spcAft>
            </a:pPr>
            <a:r>
              <a:rPr lang="ru-RU" sz="16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«</a:t>
            </a:r>
            <a:r>
              <a:rPr lang="ru-RU" sz="16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Уггаре</a:t>
            </a:r>
            <a:r>
              <a:rPr lang="ru-RU" sz="16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хаза </a:t>
            </a:r>
            <a:r>
              <a:rPr lang="ru-RU" sz="16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халха</a:t>
            </a:r>
            <a:r>
              <a:rPr lang="ru-RU" sz="16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йолу</a:t>
            </a:r>
            <a:r>
              <a:rPr lang="ru-RU" sz="16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йо1»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94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00446-B8EA-4180-8F28-7B0B356CF133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655" r="4425"/>
          <a:stretch/>
        </p:blipFill>
        <p:spPr>
          <a:xfrm>
            <a:off x="578876" y="198184"/>
            <a:ext cx="1340628" cy="4834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452" y="188257"/>
            <a:ext cx="1341236" cy="4816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372" y="188257"/>
            <a:ext cx="1341236" cy="4816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922820" y="198184"/>
            <a:ext cx="1341236" cy="4820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216" y="188257"/>
            <a:ext cx="1341236" cy="48162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296" y="188257"/>
            <a:ext cx="1341236" cy="4816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68" y="6102837"/>
            <a:ext cx="1341236" cy="4816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892" y="6102837"/>
            <a:ext cx="1341236" cy="48162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699" y="6117048"/>
            <a:ext cx="1341236" cy="48162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656" y="6117048"/>
            <a:ext cx="1341236" cy="48162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7035" y="6121057"/>
            <a:ext cx="1341236" cy="48162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6842" y="6102837"/>
            <a:ext cx="1341236" cy="4816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187" y="865410"/>
            <a:ext cx="7681626" cy="51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3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0" b="34881"/>
          <a:stretch/>
        </p:blipFill>
        <p:spPr>
          <a:xfrm flipV="1">
            <a:off x="3280147" y="476672"/>
            <a:ext cx="2687008" cy="8029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3419872" y="5733256"/>
            <a:ext cx="2688569" cy="82176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59800" y="1613634"/>
            <a:ext cx="6408712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Жам1: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т1аьхь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бинчу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балхо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гойту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хаар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культура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йовзар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берашна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ч1аг1делла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хилар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Иштта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берийн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дай-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наношца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йолу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йукъаметтиг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г1о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дарца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ч1аг1йелла.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Ткъа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кхетош-кхиорхоша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берашка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ненан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бийцар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алсамдаьлла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Лелийна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йолу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литература а,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сайташ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а: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govzalla.com</a:t>
            </a: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gakish.com</a:t>
            </a: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nohchalla.com</a:t>
            </a: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Берийн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Беш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газет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фольклор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67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00446-B8EA-4180-8F28-7B0B356CF133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655" r="4425"/>
          <a:stretch/>
        </p:blipFill>
        <p:spPr>
          <a:xfrm>
            <a:off x="578876" y="198184"/>
            <a:ext cx="1340628" cy="4834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452" y="188257"/>
            <a:ext cx="1341236" cy="4816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372" y="188257"/>
            <a:ext cx="1341236" cy="4816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922820" y="198184"/>
            <a:ext cx="1341236" cy="4820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216" y="188257"/>
            <a:ext cx="1341236" cy="48162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296" y="188257"/>
            <a:ext cx="1341236" cy="4816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68" y="6102837"/>
            <a:ext cx="1341236" cy="4816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892" y="6102837"/>
            <a:ext cx="1341236" cy="48162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699" y="6117048"/>
            <a:ext cx="1341236" cy="48162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656" y="6117048"/>
            <a:ext cx="1341236" cy="48162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7035" y="6121057"/>
            <a:ext cx="1341236" cy="48162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6842" y="6102837"/>
            <a:ext cx="1341236" cy="48162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784" y="637345"/>
            <a:ext cx="7913294" cy="169322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3000" y="2344780"/>
            <a:ext cx="5791216" cy="342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3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8B98C0-5376-490B-82A3-80E571610976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96777" y="402084"/>
            <a:ext cx="9192963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5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Доккха</a:t>
            </a:r>
            <a:r>
              <a:rPr lang="ru-RU" sz="305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5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баркалла</a:t>
            </a:r>
            <a:r>
              <a:rPr lang="ru-RU" sz="305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5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sz="305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5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шуна</a:t>
            </a:r>
            <a:r>
              <a:rPr lang="ru-RU" sz="305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05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суна</a:t>
            </a:r>
            <a:r>
              <a:rPr lang="ru-RU" sz="305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5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терго</a:t>
            </a:r>
            <a:r>
              <a:rPr lang="ru-RU" sz="305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5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йарна</a:t>
            </a:r>
            <a:r>
              <a:rPr lang="ru-RU" sz="305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305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6" descr="D:\2016-2017 г\ОЛИМПИАДА 2016-17\Олимпиада по технологии Петрова 2016г\Петрова Олимп коврик 2016 нов\чеченские орнаменты\2000px-Coat_of_arms_of_Chechnya.sv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4" t="40566" r="39973" b="39246"/>
          <a:stretch/>
        </p:blipFill>
        <p:spPr bwMode="auto">
          <a:xfrm>
            <a:off x="179042" y="5748571"/>
            <a:ext cx="792088" cy="82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5761"/>
          <a:stretch/>
        </p:blipFill>
        <p:spPr>
          <a:xfrm flipV="1">
            <a:off x="178581" y="4956483"/>
            <a:ext cx="792549" cy="7920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136" y="963737"/>
            <a:ext cx="792549" cy="8291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80" y="2556181"/>
            <a:ext cx="792549" cy="8291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b="7938"/>
          <a:stretch/>
        </p:blipFill>
        <p:spPr>
          <a:xfrm>
            <a:off x="178581" y="4140928"/>
            <a:ext cx="792549" cy="7633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81" y="3348379"/>
            <a:ext cx="792549" cy="7925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46" y="1742478"/>
            <a:ext cx="792549" cy="7925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042" y="194310"/>
            <a:ext cx="792549" cy="79254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" r="-518" b="11199"/>
          <a:stretch/>
        </p:blipFill>
        <p:spPr>
          <a:xfrm>
            <a:off x="1192854" y="1269629"/>
            <a:ext cx="7545823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60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0" b="34881"/>
          <a:stretch/>
        </p:blipFill>
        <p:spPr>
          <a:xfrm flipV="1">
            <a:off x="3280147" y="476672"/>
            <a:ext cx="2687008" cy="8029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3419872" y="5733256"/>
            <a:ext cx="2688569" cy="82176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56382" y="1906339"/>
            <a:ext cx="5334537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Проектан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1алашо: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берийн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ненан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метте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шайн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къоман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культуре а болу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безам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ч1аг1бар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Проектан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хьесапаш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Берашна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мотт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шарбалийтар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йукъа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дог1у х1уманаш 1амор;</a:t>
            </a:r>
          </a:p>
          <a:p>
            <a:pPr lvl="0"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г1иллакхаш,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ламасташ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довзийтар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Берийн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дика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йукъаметтиг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кхоллар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Берашна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мотт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культура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хазйар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Берашна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шайн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мотт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бовза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марздар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247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0" b="32360"/>
          <a:stretch/>
        </p:blipFill>
        <p:spPr>
          <a:xfrm>
            <a:off x="3059830" y="5733256"/>
            <a:ext cx="3190383" cy="8441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0" b="32360"/>
          <a:stretch/>
        </p:blipFill>
        <p:spPr>
          <a:xfrm flipV="1">
            <a:off x="3010248" y="332656"/>
            <a:ext cx="3289549" cy="87040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59632" y="1395113"/>
            <a:ext cx="3888432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Лелийна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йолу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методически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приемаш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хьехамаш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бар;</a:t>
            </a:r>
          </a:p>
          <a:p>
            <a:pPr lvl="0"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гайтаран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г1ирс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лелор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ловзарш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дар;</a:t>
            </a:r>
          </a:p>
          <a:p>
            <a:pPr lvl="0"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туьйра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дешар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керла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дешнаш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1амор;</a:t>
            </a:r>
          </a:p>
          <a:p>
            <a:pPr lvl="0"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6)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къовсамаш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кечбар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7)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могшалла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ларйеш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йолу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технологиш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лелор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сада1аран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минот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п1елгийн гимнастика 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412776"/>
            <a:ext cx="2500217" cy="37503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676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0" b="34881"/>
          <a:stretch/>
        </p:blipFill>
        <p:spPr>
          <a:xfrm flipV="1">
            <a:off x="3280147" y="476672"/>
            <a:ext cx="2687008" cy="8029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3419872" y="5733256"/>
            <a:ext cx="2688569" cy="82176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22697" y="2377694"/>
            <a:ext cx="3608680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Проектан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этапаш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этап –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хало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хоттайар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–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кечамаллин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этап –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кхочушйаран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этап –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дерзоран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53" y="4331939"/>
            <a:ext cx="1812199" cy="18121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79664"/>
            <a:ext cx="2119802" cy="14138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441" y="1181422"/>
            <a:ext cx="2330309" cy="15542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441" y="4385793"/>
            <a:ext cx="2046365" cy="13649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9304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00446-B8EA-4180-8F28-7B0B356CF133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pic>
        <p:nvPicPr>
          <p:cNvPr id="3" name="Picture 8" descr="D:\2016-2017 г\ОЛИМПИАДА 2016-17\Олимпиада по технологии Петрова 2016г\Петрова Олимп коврик 2016 нов\чеченские орнаменты\__20100420_12225793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7" r="3068" b="71940"/>
          <a:stretch/>
        </p:blipFill>
        <p:spPr bwMode="auto">
          <a:xfrm>
            <a:off x="-31286" y="0"/>
            <a:ext cx="3384376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894" y="11833"/>
            <a:ext cx="3389670" cy="7193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r="12987"/>
          <a:stretch/>
        </p:blipFill>
        <p:spPr>
          <a:xfrm>
            <a:off x="6231074" y="11833"/>
            <a:ext cx="2949438" cy="7193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r="7700"/>
          <a:stretch/>
        </p:blipFill>
        <p:spPr>
          <a:xfrm>
            <a:off x="6129487" y="6149753"/>
            <a:ext cx="3123034" cy="7193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4743" y="6138610"/>
            <a:ext cx="3383573" cy="7193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38610"/>
            <a:ext cx="3383573" cy="71939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0005" y="710208"/>
            <a:ext cx="943304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Кечамаллин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этапехь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берашна</a:t>
            </a:r>
            <a:r>
              <a:rPr lang="ru-RU" sz="2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йукъахь</a:t>
            </a:r>
            <a:r>
              <a:rPr lang="ru-RU" sz="2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хаттам</a:t>
            </a:r>
            <a:endParaRPr lang="ru-RU" sz="2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бина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мотт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культура а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моццул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йевза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шуна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?» </a:t>
            </a:r>
            <a:endParaRPr lang="ru-RU" sz="2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7148" y="1905900"/>
            <a:ext cx="6915161" cy="388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6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00446-B8EA-4180-8F28-7B0B356CF133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pic>
        <p:nvPicPr>
          <p:cNvPr id="3" name="Picture 8" descr="D:\2016-2017 г\ОЛИМПИАДА 2016-17\Олимпиада по технологии Петрова 2016г\Петрова Олимп коврик 2016 нов\чеченские орнаменты\__20100420_12225793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7" r="3068" b="71940"/>
          <a:stretch/>
        </p:blipFill>
        <p:spPr bwMode="auto">
          <a:xfrm>
            <a:off x="-31286" y="0"/>
            <a:ext cx="3384376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894" y="11833"/>
            <a:ext cx="3389670" cy="7193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r="12987"/>
          <a:stretch/>
        </p:blipFill>
        <p:spPr>
          <a:xfrm>
            <a:off x="6231074" y="11833"/>
            <a:ext cx="2949438" cy="7193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r="7700"/>
          <a:stretch/>
        </p:blipFill>
        <p:spPr>
          <a:xfrm>
            <a:off x="6129487" y="6149753"/>
            <a:ext cx="3123034" cy="7193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4743" y="6138610"/>
            <a:ext cx="3383573" cy="7193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38610"/>
            <a:ext cx="3383573" cy="71939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0005" y="980728"/>
            <a:ext cx="9433048" cy="1333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Кечамаллин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этапехь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кхетош-кхиорхошца</a:t>
            </a:r>
            <a:r>
              <a:rPr lang="ru-RU" sz="2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йина</a:t>
            </a:r>
            <a:r>
              <a:rPr lang="ru-RU" sz="2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тест </a:t>
            </a:r>
            <a:r>
              <a:rPr lang="ru-RU" sz="2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Нохчийн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мотт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моццул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бевза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шуна</a:t>
            </a:r>
            <a:r>
              <a:rPr lang="ru-RU" sz="2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?» </a:t>
            </a:r>
            <a:endParaRPr lang="ru-RU" sz="2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5000" y="2058301"/>
            <a:ext cx="3719830" cy="3719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94729" y="2055471"/>
            <a:ext cx="3719830" cy="3719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316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00446-B8EA-4180-8F28-7B0B356CF133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3" name="Picture 8" descr="D:\2016-2017 г\ОЛИМПИАДА 2016-17\Олимпиада по технологии Петрова 2016г\Петрова Олимп коврик 2016 нов\чеченские орнаменты\__20100420_12225793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7" r="3068" b="71940"/>
          <a:stretch/>
        </p:blipFill>
        <p:spPr bwMode="auto">
          <a:xfrm>
            <a:off x="-31286" y="0"/>
            <a:ext cx="3384376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894" y="11833"/>
            <a:ext cx="3389670" cy="7193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r="12987"/>
          <a:stretch/>
        </p:blipFill>
        <p:spPr>
          <a:xfrm>
            <a:off x="6231074" y="11833"/>
            <a:ext cx="2949438" cy="7193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r="7700"/>
          <a:stretch/>
        </p:blipFill>
        <p:spPr>
          <a:xfrm>
            <a:off x="6129487" y="6149753"/>
            <a:ext cx="3123034" cy="7193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4743" y="6138610"/>
            <a:ext cx="3383573" cy="7193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38610"/>
            <a:ext cx="3383573" cy="71939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0005" y="980728"/>
            <a:ext cx="94330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Кечамаллин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этапехь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берийн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дай-</a:t>
            </a:r>
            <a:r>
              <a:rPr lang="ru-RU" sz="2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наношца</a:t>
            </a:r>
            <a:r>
              <a:rPr lang="ru-RU" sz="2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йина</a:t>
            </a:r>
            <a:r>
              <a:rPr lang="ru-RU" sz="2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анкета </a:t>
            </a:r>
            <a:r>
              <a:rPr lang="ru-RU" sz="2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Нохчийн</a:t>
            </a:r>
            <a:r>
              <a:rPr lang="ru-RU" sz="2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мотт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хааран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барам»</a:t>
            </a:r>
            <a:endParaRPr lang="ru-RU" sz="20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593" y="2162062"/>
            <a:ext cx="5537872" cy="369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45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0" b="32360"/>
          <a:stretch/>
        </p:blipFill>
        <p:spPr>
          <a:xfrm>
            <a:off x="3059830" y="5733256"/>
            <a:ext cx="3190383" cy="8441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0" b="32360"/>
          <a:stretch/>
        </p:blipFill>
        <p:spPr>
          <a:xfrm flipV="1">
            <a:off x="3010248" y="332656"/>
            <a:ext cx="3289549" cy="87040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0746" y="1203059"/>
            <a:ext cx="5020029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мотт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къоман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бух»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кхочуш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йеш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берашца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бина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Хьехамаш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Воккханиг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ларар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Г1иллакх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дезаш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волчунна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генахь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дац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Киши во1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Кунта-Хьаьжа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боданехь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серло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хилла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lvl="0"/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туьйра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к1ант»;</a:t>
            </a:r>
          </a:p>
          <a:p>
            <a:pPr lvl="0"/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къоман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lvl="0"/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Суртдилларан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къовсам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«Сан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хьоме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г1ала!»</a:t>
            </a:r>
          </a:p>
          <a:p>
            <a:pPr lvl="0"/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Берашна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керла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дешнаш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1амор: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акхарой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дийнаташ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олхазарш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сагалматаш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стоьмаш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хастоьмаш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беснаш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дагардар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/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Ловзарш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«Нана-йо1», «Доттаг1ий»;</a:t>
            </a:r>
          </a:p>
          <a:p>
            <a:pPr lvl="0"/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Къовсам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Бовза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мотт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lvl="0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7"/>
          <a:stretch/>
        </p:blipFill>
        <p:spPr>
          <a:xfrm>
            <a:off x="6012160" y="3835273"/>
            <a:ext cx="2327831" cy="1723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366563"/>
            <a:ext cx="2293842" cy="2293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817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Другая 28">
      <a:dk1>
        <a:sysClr val="windowText" lastClr="000000"/>
      </a:dk1>
      <a:lt1>
        <a:sysClr val="window" lastClr="FFFFFF"/>
      </a:lt1>
      <a:dk2>
        <a:srgbClr val="993D00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800" dirty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2691</TotalTime>
  <Words>834</Words>
  <Application>Microsoft Office PowerPoint</Application>
  <PresentationFormat>Экран (4:3)</PresentationFormat>
  <Paragraphs>139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Calibri</vt:lpstr>
      <vt:lpstr>Cambria</vt:lpstr>
      <vt:lpstr>Impact</vt:lpstr>
      <vt:lpstr>Times New Roman</vt:lpstr>
      <vt:lpstr>Wingdings</vt:lpstr>
      <vt:lpstr>Твердый переплет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Творческий проект</dc:title>
  <dc:creator>1</dc:creator>
  <cp:lastModifiedBy>asus inc</cp:lastModifiedBy>
  <cp:revision>251</cp:revision>
  <dcterms:created xsi:type="dcterms:W3CDTF">2015-11-27T11:26:01Z</dcterms:created>
  <dcterms:modified xsi:type="dcterms:W3CDTF">2022-04-18T08:46:13Z</dcterms:modified>
</cp:coreProperties>
</file>