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22D5-1268-44D1-BF19-DDB757BB4D0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3B456-872A-45A1-B0AC-F89C522B2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2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82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66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0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073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9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765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371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512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54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60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18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05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16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9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13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83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500">
              <a:srgbClr val="1E77A7"/>
            </a:gs>
            <a:gs pos="55000">
              <a:srgbClr val="3596BF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964" y="374073"/>
            <a:ext cx="5661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</a:t>
            </a: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 тему: «</a:t>
            </a:r>
            <a:r>
              <a:rPr lang="ru-RU" sz="2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Столпы Ислама»</a:t>
            </a:r>
            <a:endParaRPr lang="ru-RU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79942" cy="5278135"/>
          </a:xfrm>
          <a:prstGeom prst="rect">
            <a:avLst/>
          </a:prstGeom>
        </p:spPr>
      </p:pic>
    </p:spTree>
  </p:cSld>
  <p:clrMapOvr>
    <a:masterClrMapping/>
  </p:clrMapOvr>
  <p:transition spd="slow" advTm="1173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381001"/>
            <a:ext cx="743983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Обязанность третья.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591" y="1447800"/>
            <a:ext cx="7441418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rgbClr val="FFFF00"/>
                </a:solidFill>
              </a:rPr>
              <a:t>Пост в месяц Рамадан.</a:t>
            </a:r>
          </a:p>
          <a:p>
            <a:pPr algn="ctr">
              <a:buNone/>
            </a:pPr>
            <a:r>
              <a:rPr lang="ru-RU" sz="2500" dirty="0" smtClean="0">
                <a:solidFill>
                  <a:srgbClr val="FFFF00"/>
                </a:solidFill>
              </a:rPr>
              <a:t>Ураза – байрам.</a:t>
            </a:r>
            <a:endParaRPr lang="ru-RU" sz="25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User\Desktop\1467702468general_pages_i60012_musulmane_po_vsei_strane_prazdnuut_uraza_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9" y="2438400"/>
            <a:ext cx="6364111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877072" cy="10908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Обязанность четвёртая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382" y="1624265"/>
            <a:ext cx="7593818" cy="4395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Закят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милостыня нуждающимся.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zaket_1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23" y="2514600"/>
            <a:ext cx="730684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74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zakat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28600"/>
            <a:ext cx="3486912" cy="512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34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58830" cy="7098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Обязанность пятая.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382" y="1527621"/>
            <a:ext cx="7413648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Хадж – паломничество в Мекку и Медину.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391400" cy="434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825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err="1" smtClean="0">
                <a:solidFill>
                  <a:srgbClr val="2F332B"/>
                </a:solidFill>
              </a:rPr>
              <a:t>Курбан</a:t>
            </a:r>
            <a:r>
              <a:rPr lang="ru-RU" sz="2500" dirty="0" smtClean="0">
                <a:solidFill>
                  <a:srgbClr val="2F332B"/>
                </a:solidFill>
              </a:rPr>
              <a:t> – байрам.</a:t>
            </a:r>
            <a:endParaRPr lang="ru-RU" sz="2500" dirty="0">
              <a:solidFill>
                <a:srgbClr val="2F332B"/>
              </a:solidFill>
            </a:endParaRPr>
          </a:p>
        </p:txBody>
      </p:sp>
      <p:pic>
        <p:nvPicPr>
          <p:cNvPr id="14338" name="Picture 2" descr="C:\Users\User\Desktop\vekaletle-kurban-kesim-ucreti-belirlendi_f77d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882468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86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7492" y="914400"/>
            <a:ext cx="8296507" cy="5441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Столпы Ислама: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    1. </a:t>
            </a:r>
            <a:r>
              <a:rPr lang="ru-RU" sz="4000" dirty="0" err="1" smtClean="0">
                <a:solidFill>
                  <a:srgbClr val="2F332B"/>
                </a:solidFill>
                <a:latin typeface="Monotype Corsiva" panose="03010101010201010101" pitchFamily="66" charset="0"/>
              </a:rPr>
              <a:t>Шахада</a:t>
            </a:r>
            <a:endParaRPr lang="ru-RU" sz="4000" dirty="0" smtClean="0">
              <a:solidFill>
                <a:srgbClr val="2F332B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    2. Намаз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    3. Пост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    4. </a:t>
            </a:r>
            <a:r>
              <a:rPr lang="ru-RU" sz="4000" dirty="0" err="1" smtClean="0">
                <a:solidFill>
                  <a:srgbClr val="2F332B"/>
                </a:solidFill>
                <a:latin typeface="Monotype Corsiva" panose="03010101010201010101" pitchFamily="66" charset="0"/>
              </a:rPr>
              <a:t>Закят</a:t>
            </a:r>
            <a:endParaRPr lang="ru-RU" sz="4000" dirty="0" smtClean="0">
              <a:solidFill>
                <a:srgbClr val="2F332B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    5. Хадж</a:t>
            </a:r>
            <a:endParaRPr lang="ru-RU" sz="4000" dirty="0">
              <a:solidFill>
                <a:srgbClr val="2F332B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622462" cy="5356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012081"/>
      </p:ext>
    </p:extLst>
  </p:cSld>
  <p:clrMapOvr>
    <a:masterClrMapping/>
  </p:clrMapOvr>
  <p:transition spd="slow" advTm="113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2F332B"/>
                </a:solidFill>
                <a:latin typeface="Monotype Corsiva" panose="03010101010201010101" pitchFamily="66" charset="0"/>
              </a:rPr>
              <a:t>Спасибо  за  внимание!</a:t>
            </a:r>
            <a:endParaRPr lang="ru-RU" sz="4000" dirty="0">
              <a:solidFill>
                <a:srgbClr val="2F332B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78180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31174"/>
      </p:ext>
    </p:extLst>
  </p:cSld>
  <p:clrMapOvr>
    <a:masterClrMapping/>
  </p:clrMapOvr>
  <p:transition spd="slow" advTm="34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b="1" dirty="0" smtClean="0"/>
              <a:t>Пять столпов ислама – пять главных обязанностей мусульманина.</a:t>
            </a:r>
            <a:endParaRPr lang="ru-RU" sz="2500" b="1" dirty="0"/>
          </a:p>
        </p:txBody>
      </p:sp>
      <p:pic>
        <p:nvPicPr>
          <p:cNvPr id="2050" name="Picture 2" descr="C:\Users\User\Desktop\jihad_na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817" y="1143000"/>
            <a:ext cx="7195566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360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058830" cy="7098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Обязанность первая.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382" y="1636963"/>
            <a:ext cx="7212818" cy="1411037"/>
          </a:xfrm>
        </p:spPr>
        <p:txBody>
          <a:bodyPr/>
          <a:lstStyle/>
          <a:p>
            <a:pPr algn="ctr">
              <a:buNone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Шахада – признание единого Бога.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248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447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050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err="1" smtClean="0"/>
              <a:t>Шахада</a:t>
            </a:r>
            <a:r>
              <a:rPr lang="ru-RU" sz="2500" dirty="0" smtClean="0"/>
              <a:t> переводится с арабского как  «Нет Бога, кроме Аллаха, и Мухаммад – посланник Его» </a:t>
            </a:r>
            <a:endParaRPr lang="ru-RU" sz="2500" dirty="0"/>
          </a:p>
        </p:txBody>
      </p:sp>
      <p:pic>
        <p:nvPicPr>
          <p:cNvPr id="4098" name="Picture 2" descr="C:\Users\User\Desktop\shahada0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181850" cy="478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503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5e059ebbd8c9575fccefec094b16de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487680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7966486_shahada-gb-tradi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41257"/>
            <a:ext cx="4191715" cy="417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25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00394jvn74e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shahada-army-tag-islamic-neck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09562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14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16030" cy="709865"/>
          </a:xfrm>
        </p:spPr>
        <p:txBody>
          <a:bodyPr/>
          <a:lstStyle/>
          <a:p>
            <a:pPr algn="ctr"/>
            <a:r>
              <a:rPr lang="ru-RU" dirty="0" smtClean="0"/>
              <a:t>Обязанность вторая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49580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500" dirty="0" smtClean="0">
                <a:solidFill>
                  <a:srgbClr val="FFFF00"/>
                </a:solidFill>
              </a:rPr>
              <a:t>Намаз – ежедневная молитва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Picture 4" descr="C:\Users\User\Desktop\berat-kandili-dua-ve-namaz.2014061013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285" y="2233865"/>
            <a:ext cx="5867400" cy="438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743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/>
          <a:lstStyle/>
          <a:p>
            <a:pPr algn="ctr">
              <a:buNone/>
            </a:pPr>
            <a:r>
              <a:rPr lang="ru-RU" sz="2500" dirty="0" smtClean="0"/>
              <a:t>Намаз совершается пять раз в день.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29633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09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В пятницу мусульмане должны                          посещать мечеть. </a:t>
            </a:r>
            <a:endParaRPr lang="ru-RU" sz="2500" dirty="0"/>
          </a:p>
        </p:txBody>
      </p:sp>
      <p:pic>
        <p:nvPicPr>
          <p:cNvPr id="9218" name="Picture 2" descr="C:\Users\User\Desktop\819897444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924800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03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3|1.7|2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232</TotalTime>
  <Words>125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Monotype Corsiva</vt:lpstr>
      <vt:lpstr>Wingdings 3</vt:lpstr>
      <vt:lpstr>Совет директоров</vt:lpstr>
      <vt:lpstr>Презентация PowerPoint</vt:lpstr>
      <vt:lpstr>Презентация PowerPoint</vt:lpstr>
      <vt:lpstr>Обязанность первая. </vt:lpstr>
      <vt:lpstr>Презентация PowerPoint</vt:lpstr>
      <vt:lpstr>Презентация PowerPoint</vt:lpstr>
      <vt:lpstr>Презентация PowerPoint</vt:lpstr>
      <vt:lpstr>Обязанность вторая</vt:lpstr>
      <vt:lpstr>Презентация PowerPoint</vt:lpstr>
      <vt:lpstr>Презентация PowerPoint</vt:lpstr>
      <vt:lpstr>Обязанность третья. </vt:lpstr>
      <vt:lpstr>Обязанность четвёртая</vt:lpstr>
      <vt:lpstr>Презентация PowerPoint</vt:lpstr>
      <vt:lpstr>Обязанность пятая.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Столпы ислама</dc:title>
  <dc:creator>User</dc:creator>
  <cp:lastModifiedBy>Пользователь</cp:lastModifiedBy>
  <cp:revision>38</cp:revision>
  <cp:lastPrinted>2021-02-09T08:27:09Z</cp:lastPrinted>
  <dcterms:created xsi:type="dcterms:W3CDTF">2006-08-16T00:00:00Z</dcterms:created>
  <dcterms:modified xsi:type="dcterms:W3CDTF">2021-02-09T08:28:12Z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711940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