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8" r:id="rId4"/>
    <p:sldId id="257" r:id="rId5"/>
    <p:sldId id="260" r:id="rId6"/>
    <p:sldId id="261" r:id="rId7"/>
    <p:sldId id="266" r:id="rId8"/>
    <p:sldId id="267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5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8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98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91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26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5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6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6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66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5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27046" y="436117"/>
            <a:ext cx="648991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Конспект  интегрированной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развитию речи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средней группе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использованием ТСО.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гости к сказке  «Три медведя»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5805264"/>
            <a:ext cx="7051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Подготовила: педагог-психолог  Туршиева С.Ш-М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карт ска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284984"/>
            <a:ext cx="3059832" cy="205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laycast.ru/uploads/2014/11/14/1062326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6049860" cy="572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laycast.ru/uploads/2014/11/14/1062326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2808312" cy="370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2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9" y="2420888"/>
            <a:ext cx="2143877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9" y="4797151"/>
            <a:ext cx="1923118" cy="205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01" y="1"/>
            <a:ext cx="2133129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 descr="http://cdn.bukombin.com/thumb.php?src=content/images/app/products/dekorasyon/PE304670.png&amp;h=517&amp;w=597&amp;zc=2&amp;quality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3725243" cy="322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http://cdn.bukombin.com/thumb.php?src=content/images/app/products/dekorasyon/PE304670.png&amp;h=517&amp;w=597&amp;zc=2&amp;quality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1761927" cy="152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http://cdn.bukombin.com/thumb.php?src=content/images/app/products/dekorasyon/PE304670.png&amp;h=517&amp;w=597&amp;zc=2&amp;quality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3024336" cy="26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16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1.38889E-6 -0.16621 C -1.38889E-6 -0.24051 -0.09253 -0.33171 -0.16753 -0.33171 L -0.33472 -0.3317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6689 L 0.00798 -0.19189 C 0.00798 -0.24791 -0.03559 -0.31689 -0.07084 -0.31689 L -0.14948 -0.31689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2875 -2.22222E-6 C -0.41649 -2.22222E-6 -0.57482 0.18519 -0.57482 0.33588 L -0.57482 0.67176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628800"/>
            <a:ext cx="75608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Спасибо!!!</a:t>
            </a:r>
            <a:endParaRPr lang="ru-RU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esktop\63145950_1282676550_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0"/>
            <a:ext cx="9073008" cy="688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9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7242"/>
            <a:ext cx="6027340" cy="678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86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orum.amur.info/images/blogs/fbaf126e46422eef59bda71f3972be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9" y="122530"/>
            <a:ext cx="8848136" cy="63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laycast.ru/uploads/2015/02/10/120522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977988" cy="312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4801359" cy="3841087"/>
          </a:xfrm>
          <a:prstGeom prst="rect">
            <a:avLst/>
          </a:prstGeom>
        </p:spPr>
      </p:pic>
      <p:pic>
        <p:nvPicPr>
          <p:cNvPr id="4100" name="Picture 4" descr="http://img-fotki.yandex.ru/get/3415/200418627.a1/0_128139_4985c982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9671"/>
            <a:ext cx="3456384" cy="28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0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playcast.ru/uploads/2014/06/10/88939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86" y="3356992"/>
            <a:ext cx="3810001" cy="280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s00.infourok.ru/images/doc/203/231320/hello_html_b5fd1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54" y="-260128"/>
            <a:ext cx="4759440" cy="418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g-fotki.yandex.ru/get/12/200418627.24/0_10e06c_5f68a88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322"/>
            <a:ext cx="3724603" cy="365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static.chance.ru/sites/default/files/styles/big_photo_gallery/public/images/myaso.png?itok=pag9CFf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1" y="3716037"/>
            <a:ext cx="4203367" cy="259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orum.amur.info/images/blogs/fbaf126e46422eef59bda71f3972be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9" y="122530"/>
            <a:ext cx="8848136" cy="63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аш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60648"/>
            <a:ext cx="4251105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laycast.ru/uploads/2014/10/19/102761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70662"/>
            <a:ext cx="25622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nokia7.testvt.erahost.ru/uploads/posts/2015-02/1423726705_korichnevyy-stul-prozrachnyy-f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034780" cy="571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27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Madina MMM</cp:lastModifiedBy>
  <cp:revision>24</cp:revision>
  <dcterms:created xsi:type="dcterms:W3CDTF">2015-10-14T18:01:35Z</dcterms:created>
  <dcterms:modified xsi:type="dcterms:W3CDTF">2018-02-14T22:22:56Z</dcterms:modified>
</cp:coreProperties>
</file>